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8" r:id="rId5"/>
    <p:sldId id="259" r:id="rId6"/>
    <p:sldId id="260" r:id="rId7"/>
    <p:sldId id="261" r:id="rId8"/>
    <p:sldId id="262" r:id="rId9"/>
    <p:sldId id="266" r:id="rId10"/>
    <p:sldId id="263" r:id="rId11"/>
    <p:sldId id="264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9966"/>
    <a:srgbClr val="FF9933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89" d="100"/>
          <a:sy n="89" d="100"/>
        </p:scale>
        <p:origin x="368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Map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ook2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rtha\Documents\GitHub\Project-5-6---Floating-Farm\Opleverset\Extra%20documenten\Excel%20sheets\leerdoelenproc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nl-NL" sz="2000" b="1" i="0" u="none" strike="noStrike" kern="1200" spc="0" baseline="0" dirty="0" smtClean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nl-NL" sz="2000" b="1" i="0" u="none" strike="noStrike" kern="1200" baseline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rPr>
              <a:t>Projectdoelen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nl-NL" sz="2000" b="1" i="0" u="none" strike="noStrike" kern="1200" spc="0" baseline="0" dirty="0" smtClean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/>
      <c:pie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rgbClr val="00B05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7F7-4153-BC81-FAF67DF8334A}"/>
              </c:ext>
            </c:extLst>
          </c:dPt>
          <c:dPt>
            <c:idx val="1"/>
            <c:bubble3D val="0"/>
            <c:spPr>
              <a:solidFill>
                <a:srgbClr val="0070C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7F7-4153-BC81-FAF67DF8334A}"/>
              </c:ext>
            </c:extLst>
          </c:dPt>
          <c:dPt>
            <c:idx val="2"/>
            <c:bubble3D val="0"/>
            <c:spPr>
              <a:solidFill>
                <a:srgbClr val="FF66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7F7-4153-BC81-FAF67DF8334A}"/>
              </c:ext>
            </c:extLst>
          </c:dPt>
          <c:dLbls>
            <c:dLbl>
              <c:idx val="0"/>
              <c:layout>
                <c:manualLayout>
                  <c:x val="-0.1497783681024876"/>
                  <c:y val="0.12742125137514548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7F7-4153-BC81-FAF67DF8334A}"/>
                </c:ext>
              </c:extLst>
            </c:dLbl>
            <c:dLbl>
              <c:idx val="1"/>
              <c:layout>
                <c:manualLayout>
                  <c:x val="0.12159147310294018"/>
                  <c:y val="-0.23540112497341964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7F7-4153-BC81-FAF67DF8334A}"/>
                </c:ext>
              </c:extLst>
            </c:dLbl>
            <c:dLbl>
              <c:idx val="2"/>
              <c:layout>
                <c:manualLayout>
                  <c:x val="0.14302874035042815"/>
                  <c:y val="0.1821042226798758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7F7-4153-BC81-FAF67DF8334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nl-NL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Blad1!$B$2:$D$2</c:f>
              <c:strCache>
                <c:ptCount val="3"/>
                <c:pt idx="0">
                  <c:v>gedaan</c:v>
                </c:pt>
                <c:pt idx="1">
                  <c:v>begonnen </c:v>
                </c:pt>
                <c:pt idx="2">
                  <c:v>niet gedaan</c:v>
                </c:pt>
              </c:strCache>
            </c:strRef>
          </c:cat>
          <c:val>
            <c:numRef>
              <c:f>Blad1!$B$18:$D$18</c:f>
              <c:numCache>
                <c:formatCode>General</c:formatCode>
                <c:ptCount val="3"/>
                <c:pt idx="0">
                  <c:v>4</c:v>
                </c:pt>
                <c:pt idx="1">
                  <c:v>8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7F7-4153-BC81-FAF67DF8334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nl-NL" sz="2000" b="1" i="0" u="none" strike="noStrike" kern="1200" baseline="0" dirty="0" err="1" smtClean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nl-NL" sz="2000" kern="12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rPr>
              <a:t>Requirements</a:t>
            </a:r>
          </a:p>
        </c:rich>
      </c:tx>
      <c:layout>
        <c:manualLayout>
          <c:xMode val="edge"/>
          <c:yMode val="edge"/>
          <c:x val="0.42615219721329045"/>
          <c:y val="0.2030708271421495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33034055118110234"/>
          <c:y val="0.22208333333333333"/>
          <c:w val="0.38931911636045496"/>
          <c:h val="0.64886519393409159"/>
        </c:manualLayout>
      </c:layout>
      <c:pieChart>
        <c:varyColors val="1"/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nl-NL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nl-NL" sz="2000" b="1" dirty="0" err="1">
                <a:solidFill>
                  <a:schemeClr val="bg2">
                    <a:lumMod val="25000"/>
                    <a:lumOff val="75000"/>
                  </a:schemeClr>
                </a:solidFill>
              </a:rPr>
              <a:t>Requirements</a:t>
            </a:r>
            <a:endParaRPr lang="nl-NL" sz="2000" b="1" dirty="0">
              <a:solidFill>
                <a:schemeClr val="bg2">
                  <a:lumMod val="25000"/>
                  <a:lumOff val="75000"/>
                </a:schemeClr>
              </a:solidFill>
            </a:endParaRPr>
          </a:p>
        </c:rich>
      </c:tx>
      <c:layout>
        <c:manualLayout>
          <c:xMode val="edge"/>
          <c:yMode val="edge"/>
          <c:x val="0.39839881243305636"/>
          <c:y val="7.107843137254901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00B05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2CD-41CF-9F95-5A9769C63AE2}"/>
              </c:ext>
            </c:extLst>
          </c:dPt>
          <c:dPt>
            <c:idx val="1"/>
            <c:bubble3D val="0"/>
            <c:spPr>
              <a:solidFill>
                <a:srgbClr val="0070C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2CD-41CF-9F95-5A9769C63AE2}"/>
              </c:ext>
            </c:extLst>
          </c:dPt>
          <c:dPt>
            <c:idx val="2"/>
            <c:bubble3D val="0"/>
            <c:spPr>
              <a:solidFill>
                <a:srgbClr val="FF66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2CD-41CF-9F95-5A9769C63AE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nl-NL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Blad1!$B$22:$D$22</c:f>
              <c:strCache>
                <c:ptCount val="3"/>
                <c:pt idx="0">
                  <c:v>afgerond</c:v>
                </c:pt>
                <c:pt idx="1">
                  <c:v>in progress</c:v>
                </c:pt>
                <c:pt idx="2">
                  <c:v>niet begonnen</c:v>
                </c:pt>
              </c:strCache>
            </c:strRef>
          </c:cat>
          <c:val>
            <c:numRef>
              <c:f>Blad1!$B$23:$D$23</c:f>
              <c:numCache>
                <c:formatCode>General</c:formatCode>
                <c:ptCount val="3"/>
                <c:pt idx="0">
                  <c:v>5</c:v>
                </c:pt>
                <c:pt idx="1">
                  <c:v>3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2CD-41CF-9F95-5A9769C63A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6293909819785155"/>
          <c:y val="5.5338119499768419E-2"/>
          <c:w val="0.19357297348683292"/>
          <c:h val="0.847439366807420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10216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3201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4118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6929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37184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8662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9393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37633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3424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6743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2297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9255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2071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085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7005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0825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6058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43793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uilding with a roof and a pool&#10;&#10;AI-generated content may be incorrect.">
            <a:extLst>
              <a:ext uri="{FF2B5EF4-FFF2-40B4-BE49-F238E27FC236}">
                <a16:creationId xmlns:a16="http://schemas.microsoft.com/office/drawing/2014/main" id="{BA9AFAD6-0BA9-BAD5-CEF0-97E56EC4B1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  <a:noFill/>
          <a:effectLst>
            <a:outerShdw sx="1000" sy="1000" algn="ctr" rotWithShape="0">
              <a:srgbClr val="000000"/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D3E6EB-757F-76DB-E94A-535CD1B29C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nl-NL" sz="5200" dirty="0">
                <a:solidFill>
                  <a:srgbClr val="FFFFFF"/>
                </a:solidFill>
              </a:rPr>
              <a:t>50% </a:t>
            </a:r>
            <a:br>
              <a:rPr lang="nl-NL" sz="5200" dirty="0">
                <a:solidFill>
                  <a:srgbClr val="FFFFFF"/>
                </a:solidFill>
              </a:rPr>
            </a:br>
            <a:endParaRPr lang="nl-NL" sz="5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492E78-80CC-200F-B308-5DA50C71C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90614" y="5203110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nl-NL" dirty="0" err="1">
                <a:solidFill>
                  <a:srgbClr val="FFFFFF"/>
                </a:solidFill>
              </a:rPr>
              <a:t>Kyrill</a:t>
            </a:r>
            <a:r>
              <a:rPr lang="nl-NL" dirty="0">
                <a:solidFill>
                  <a:srgbClr val="FFFFFF"/>
                </a:solidFill>
              </a:rPr>
              <a:t> Kriek, </a:t>
            </a:r>
            <a:r>
              <a:rPr lang="nl-NL" dirty="0" err="1">
                <a:solidFill>
                  <a:srgbClr val="FFFFFF"/>
                </a:solidFill>
              </a:rPr>
              <a:t>Dax</a:t>
            </a:r>
            <a:r>
              <a:rPr lang="nl-NL" dirty="0">
                <a:solidFill>
                  <a:srgbClr val="FFFFFF"/>
                </a:solidFill>
              </a:rPr>
              <a:t> Visser, Matthijs ‘t Hart</a:t>
            </a:r>
          </a:p>
          <a:p>
            <a:pPr algn="l"/>
            <a:r>
              <a:rPr lang="nl-NL" dirty="0">
                <a:solidFill>
                  <a:srgbClr val="FFFFFF"/>
                </a:solidFill>
              </a:rPr>
              <a:t>TI2</a:t>
            </a:r>
          </a:p>
        </p:txBody>
      </p:sp>
    </p:spTree>
    <p:extLst>
      <p:ext uri="{BB962C8B-B14F-4D97-AF65-F5344CB8AC3E}">
        <p14:creationId xmlns:p14="http://schemas.microsoft.com/office/powerpoint/2010/main" val="865966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B854E-5A2E-29EA-805D-C240AECD8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moet er nog gebeuren?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E0D9E-4668-B3CE-8B00-FE3748F7F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Elektronica implementeren met schaalmodel</a:t>
            </a:r>
          </a:p>
          <a:p>
            <a:r>
              <a:rPr lang="nl-NL" dirty="0"/>
              <a:t>Algoritme maken en </a:t>
            </a:r>
            <a:r>
              <a:rPr lang="nl-NL" dirty="0" err="1"/>
              <a:t>tweaken</a:t>
            </a:r>
            <a:r>
              <a:rPr lang="nl-NL" dirty="0"/>
              <a:t> – PID regelaar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35225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8DF13-7D66-DB8A-AFB7-126DB7D0B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Retrospective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09825-362F-EBAE-EA5E-1309D96F8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Problemen?</a:t>
            </a:r>
          </a:p>
          <a:p>
            <a:r>
              <a:rPr lang="nl-NL" dirty="0"/>
              <a:t>Teamgenoot tekort</a:t>
            </a:r>
          </a:p>
        </p:txBody>
      </p:sp>
    </p:spTree>
    <p:extLst>
      <p:ext uri="{BB962C8B-B14F-4D97-AF65-F5344CB8AC3E}">
        <p14:creationId xmlns:p14="http://schemas.microsoft.com/office/powerpoint/2010/main" val="45649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14C63-8A72-EC86-D259-986B6CFF9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Vragen?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DC898-2F20-B2FF-22A8-27EA2B1EA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2316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4C981-BC56-3ECA-3AC0-2E138971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nl-NL" sz="5400"/>
              <a:t>Wat doen wij?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3B210-68BA-D4CA-A302-A05A45CD5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nl-NL" sz="2200"/>
              <a:t>Floating Farm?</a:t>
            </a:r>
          </a:p>
          <a:p>
            <a:r>
              <a:rPr lang="nl-NL" sz="2200"/>
              <a:t>Waarom? Vertical Farming Systeem</a:t>
            </a:r>
          </a:p>
        </p:txBody>
      </p:sp>
      <p:pic>
        <p:nvPicPr>
          <p:cNvPr id="4" name="Afbeelding 4" descr="Afbeelding met buitenshuis, plant, staal&#10;&#10;Door AI gegenereerde inhoud is mogelijk onjuist.">
            <a:extLst>
              <a:ext uri="{FF2B5EF4-FFF2-40B4-BE49-F238E27FC236}">
                <a16:creationId xmlns:a16="http://schemas.microsoft.com/office/drawing/2014/main" id="{D3A42DEC-5A3B-89BE-8DB8-ACE9DF831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9" r="16649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18448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0A85F-1010-1738-A22F-1AF5AAE55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Inhoudsopgave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642E9-7BA1-2547-43C0-E34C18795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Wat hebben we gedaan?</a:t>
            </a:r>
            <a:br>
              <a:rPr lang="nl-NL" dirty="0"/>
            </a:br>
            <a:r>
              <a:rPr lang="nl-NL" dirty="0"/>
              <a:t>- Positiemeting</a:t>
            </a:r>
            <a:br>
              <a:rPr lang="nl-NL" dirty="0"/>
            </a:br>
            <a:r>
              <a:rPr lang="nl-NL" dirty="0"/>
              <a:t>- Drijfmethodes</a:t>
            </a:r>
            <a:br>
              <a:rPr lang="nl-NL" dirty="0"/>
            </a:br>
            <a:r>
              <a:rPr lang="nl-NL" dirty="0"/>
              <a:t>- User Interface</a:t>
            </a:r>
          </a:p>
          <a:p>
            <a:r>
              <a:rPr lang="nl-NL" dirty="0"/>
              <a:t>Demo’s | schaalmodel</a:t>
            </a:r>
          </a:p>
          <a:p>
            <a:r>
              <a:rPr lang="nl-NL" dirty="0"/>
              <a:t>Waar zitten wij? – op 50%?</a:t>
            </a:r>
          </a:p>
          <a:p>
            <a:r>
              <a:rPr lang="nl-NL" dirty="0"/>
              <a:t>Wat moet er nog gebeuren?</a:t>
            </a:r>
          </a:p>
          <a:p>
            <a:r>
              <a:rPr lang="nl-NL" dirty="0"/>
              <a:t>Retrospective</a:t>
            </a:r>
          </a:p>
        </p:txBody>
      </p:sp>
    </p:spTree>
    <p:extLst>
      <p:ext uri="{BB962C8B-B14F-4D97-AF65-F5344CB8AC3E}">
        <p14:creationId xmlns:p14="http://schemas.microsoft.com/office/powerpoint/2010/main" val="1175904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18B32-BF2C-9A7B-656E-A74F10A70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hebben wij gedaan?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72CDA-43AE-73F2-CD38-ECDC3DB50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Onderverdeeld in 3 vragen</a:t>
            </a:r>
          </a:p>
          <a:p>
            <a:pPr marL="36900" indent="0">
              <a:buNone/>
            </a:pPr>
            <a:r>
              <a:rPr lang="nl-NL" b="1" dirty="0"/>
              <a:t>Hoe gaan wij de rotatie van de </a:t>
            </a:r>
            <a:r>
              <a:rPr lang="nl-NL" b="1" dirty="0" err="1"/>
              <a:t>Floating</a:t>
            </a:r>
            <a:r>
              <a:rPr lang="nl-NL" b="1" dirty="0"/>
              <a:t> Farm meten/bijhouden?</a:t>
            </a:r>
          </a:p>
          <a:p>
            <a:pPr marL="36900" indent="0">
              <a:buNone/>
            </a:pPr>
            <a:r>
              <a:rPr lang="nl-NL" b="1" dirty="0"/>
              <a:t>Hoe gaan wij dan de </a:t>
            </a:r>
            <a:r>
              <a:rPr lang="nl-NL" b="1" dirty="0" err="1"/>
              <a:t>Floating</a:t>
            </a:r>
            <a:r>
              <a:rPr lang="nl-NL" b="1" dirty="0"/>
              <a:t> Farm stabiliseren?</a:t>
            </a:r>
          </a:p>
          <a:p>
            <a:pPr marL="36900" indent="0">
              <a:buNone/>
            </a:pPr>
            <a:r>
              <a:rPr lang="nl-NL" b="1" dirty="0"/>
              <a:t>Wat voor info moet de gebruiker kunnen zien? En hoe gaan we die info overbrengen?</a:t>
            </a:r>
          </a:p>
          <a:p>
            <a:pPr marL="36900" indent="0">
              <a:buNone/>
            </a:pPr>
            <a:endParaRPr lang="nl-NL" i="1" dirty="0"/>
          </a:p>
          <a:p>
            <a:pPr marL="36900" indent="0">
              <a:buNone/>
            </a:pP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4122664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38BD4-7F5A-71F4-8B77-36A535558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b="1" dirty="0"/>
              <a:t>Hoe gaan wij de rotatie van de </a:t>
            </a:r>
            <a:r>
              <a:rPr lang="nl-NL" b="1" dirty="0" err="1"/>
              <a:t>Floating</a:t>
            </a:r>
            <a:r>
              <a:rPr lang="nl-NL" b="1" dirty="0"/>
              <a:t> Farm meten/bijhouden?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1C4DA-5219-1A64-881B-94BA1D0AC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nl-NL" dirty="0"/>
              <a:t>Accelerometer – MPU6050</a:t>
            </a:r>
          </a:p>
          <a:p>
            <a:pPr>
              <a:buFontTx/>
              <a:buChar char="-"/>
            </a:pPr>
            <a:r>
              <a:rPr lang="nl-NL" dirty="0"/>
              <a:t>Kalibratie?</a:t>
            </a:r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01E602-3C24-7B80-5931-07EC3982B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220" y="1732449"/>
            <a:ext cx="5530291" cy="55302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795C3E-1A8B-2332-7A3D-A274AAC1B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14" y="3717561"/>
            <a:ext cx="2994806" cy="299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0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71324-5913-1F58-097E-CA65BD751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5" y="525195"/>
            <a:ext cx="3986155" cy="2806506"/>
          </a:xfrm>
        </p:spPr>
        <p:txBody>
          <a:bodyPr anchor="b">
            <a:normAutofit fontScale="90000"/>
          </a:bodyPr>
          <a:lstStyle/>
          <a:p>
            <a:r>
              <a:rPr lang="nl-NL" b="1" dirty="0"/>
              <a:t>Hoe gaan wij dan de </a:t>
            </a:r>
            <a:r>
              <a:rPr lang="nl-NL" b="1" dirty="0" err="1"/>
              <a:t>Floating</a:t>
            </a:r>
            <a:r>
              <a:rPr lang="nl-NL" b="1" dirty="0"/>
              <a:t> Farm stabiliseren?</a:t>
            </a:r>
            <a:br>
              <a:rPr lang="nl-NL" i="1" dirty="0"/>
            </a:br>
            <a:endParaRPr lang="nl-NL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EFBA2-0D68-243E-0408-4980B1C0A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155" y="3526300"/>
            <a:ext cx="3986155" cy="258845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nl-NL" sz="2000" dirty="0"/>
              <a:t>Ballasttanks – vaartuigen</a:t>
            </a:r>
          </a:p>
          <a:p>
            <a:pPr>
              <a:buFontTx/>
              <a:buChar char="-"/>
            </a:pPr>
            <a:r>
              <a:rPr lang="nl-NL" sz="2000" dirty="0"/>
              <a:t>Configuratie?</a:t>
            </a:r>
          </a:p>
          <a:p>
            <a:pPr>
              <a:buFontTx/>
              <a:buChar char="-"/>
            </a:pPr>
            <a:r>
              <a:rPr lang="nl-NL" sz="2000" dirty="0"/>
              <a:t>Waterpompen?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064D2C-19ED-6C22-F04F-F2A78827C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9" r="10044"/>
          <a:stretch>
            <a:fillRect/>
          </a:stretch>
        </p:blipFill>
        <p:spPr>
          <a:xfrm>
            <a:off x="5186554" y="163646"/>
            <a:ext cx="6806703" cy="2623097"/>
          </a:xfrm>
          <a:prstGeom prst="rect">
            <a:avLst/>
          </a:prstGeom>
        </p:spPr>
      </p:pic>
      <p:pic>
        <p:nvPicPr>
          <p:cNvPr id="8" name="Picture 7" descr="A close-up of a game&#10;&#10;AI-generated content may be incorrect.">
            <a:extLst>
              <a:ext uri="{FF2B5EF4-FFF2-40B4-BE49-F238E27FC236}">
                <a16:creationId xmlns:a16="http://schemas.microsoft.com/office/drawing/2014/main" id="{01F85518-04D1-A4E9-3C84-AD0D907E6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" r="1" b="9140"/>
          <a:stretch>
            <a:fillRect/>
          </a:stretch>
        </p:blipFill>
        <p:spPr>
          <a:xfrm>
            <a:off x="5186554" y="2956875"/>
            <a:ext cx="6806703" cy="3352653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A6218C0D-7E4D-FA74-E823-1647472F15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799F395F-7CED-41EB-ABB3-985E287F72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55770" y="3399291"/>
            <a:ext cx="267195" cy="26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037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B0EEF-5EAD-02F0-2CF2-B9FD7A193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b="1" dirty="0"/>
              <a:t>Wat voor info moet de gebruiker kunnen zien? En hoe gaan we die info overbrengen?</a:t>
            </a:r>
            <a:br>
              <a:rPr lang="nl-NL" i="1" dirty="0"/>
            </a:b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BEF7D-FCBA-C707-E19D-CB8DA47FE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nl-NL" dirty="0"/>
              <a:t>User Interface met gebruik van </a:t>
            </a:r>
            <a:r>
              <a:rPr lang="nl-NL" dirty="0" err="1"/>
              <a:t>Unity</a:t>
            </a:r>
            <a:endParaRPr lang="nl-NL" dirty="0"/>
          </a:p>
          <a:p>
            <a:pPr>
              <a:buFontTx/>
              <a:buChar char="-"/>
            </a:pPr>
            <a:r>
              <a:rPr lang="nl-NL" dirty="0"/>
              <a:t>Draadloos?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6B289-0C10-67B8-7A26-30F910107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756" y="2236091"/>
            <a:ext cx="4005147" cy="4115288"/>
          </a:xfrm>
          <a:prstGeom prst="rect">
            <a:avLst/>
          </a:prstGeom>
        </p:spPr>
      </p:pic>
      <p:pic>
        <p:nvPicPr>
          <p:cNvPr id="6" name="Picture 5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7AABAD46-0D2E-0D97-29C9-98C49509D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82" y="4107106"/>
            <a:ext cx="4871804" cy="25771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830BBE-5A06-2740-15B2-A17836AD9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80" b="96335" l="10000" r="90000">
                        <a14:foregroundMark x1="28421" y1="15707" x2="28421" y2="15707"/>
                        <a14:foregroundMark x1="38947" y1="8115" x2="38947" y2="8115"/>
                        <a14:foregroundMark x1="50526" y1="2880" x2="50526" y2="2880"/>
                        <a14:foregroundMark x1="48772" y1="26178" x2="49123" y2="25916"/>
                        <a14:foregroundMark x1="47544" y1="45288" x2="47544" y2="45288"/>
                        <a14:foregroundMark x1="47544" y1="65445" x2="47544" y2="65445"/>
                        <a14:foregroundMark x1="49123" y1="89267" x2="49123" y2="89267"/>
                        <a14:foregroundMark x1="48421" y1="96335" x2="48421" y2="963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671" y="3123769"/>
            <a:ext cx="1904142" cy="127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653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3712-186F-9C67-41AA-98E10EC2A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Demo UI met schaalmodel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A4A101-1F41-30C0-A10A-7F25EA06B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33850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ep 5">
            <a:extLst>
              <a:ext uri="{FF2B5EF4-FFF2-40B4-BE49-F238E27FC236}">
                <a16:creationId xmlns:a16="http://schemas.microsoft.com/office/drawing/2014/main" id="{A2C1FC6B-5EE4-BE84-F681-D717263C7D7B}"/>
              </a:ext>
            </a:extLst>
          </p:cNvPr>
          <p:cNvGrpSpPr/>
          <p:nvPr/>
        </p:nvGrpSpPr>
        <p:grpSpPr>
          <a:xfrm>
            <a:off x="-583535" y="1580050"/>
            <a:ext cx="11762075" cy="5726430"/>
            <a:chOff x="-354935" y="1580050"/>
            <a:chExt cx="11762075" cy="5726430"/>
          </a:xfrm>
        </p:grpSpPr>
        <p:graphicFrame>
          <p:nvGraphicFramePr>
            <p:cNvPr id="5" name="Grafiek 4">
              <a:extLst>
                <a:ext uri="{FF2B5EF4-FFF2-40B4-BE49-F238E27FC236}">
                  <a16:creationId xmlns:a16="http://schemas.microsoft.com/office/drawing/2014/main" id="{E2A237B4-A29B-F40F-61E4-ED8E2696164B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252701381"/>
                </p:ext>
              </p:extLst>
            </p:nvPr>
          </p:nvGraphicFramePr>
          <p:xfrm>
            <a:off x="7166610" y="2663191"/>
            <a:ext cx="4240530" cy="370332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9" name="Chart 8">
              <a:extLst>
                <a:ext uri="{FF2B5EF4-FFF2-40B4-BE49-F238E27FC236}">
                  <a16:creationId xmlns:a16="http://schemas.microsoft.com/office/drawing/2014/main" id="{DED698AD-FFA8-4441-02F5-043E5EC7EB8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76261930"/>
                </p:ext>
              </p:extLst>
            </p:nvPr>
          </p:nvGraphicFramePr>
          <p:xfrm>
            <a:off x="-354935" y="1580050"/>
            <a:ext cx="7789200" cy="572643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882DCA34-7BD3-BD2A-CE4C-DE3E209DA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Waar zitten wij?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752CA30-3691-3F61-0D40-4B6894B06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Projectdoelen </a:t>
            </a:r>
          </a:p>
          <a:p>
            <a:r>
              <a:rPr lang="nl-NL" dirty="0" err="1"/>
              <a:t>Requirements</a:t>
            </a:r>
            <a:endParaRPr lang="nl-NL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42EECE2-B6B6-C679-95AD-64FE6F08BA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4114588"/>
              </p:ext>
            </p:extLst>
          </p:nvPr>
        </p:nvGraphicFramePr>
        <p:xfrm>
          <a:off x="0" y="2124880"/>
          <a:ext cx="7693040" cy="518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023757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368</TotalTime>
  <Words>209</Words>
  <Application>Microsoft Office PowerPoint</Application>
  <PresentationFormat>Widescreen</PresentationFormat>
  <Paragraphs>44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Calisto MT</vt:lpstr>
      <vt:lpstr>Wingdings 2</vt:lpstr>
      <vt:lpstr>Slate</vt:lpstr>
      <vt:lpstr>50%  </vt:lpstr>
      <vt:lpstr>Wat doen wij?</vt:lpstr>
      <vt:lpstr>Inhoudsopgave</vt:lpstr>
      <vt:lpstr>Wat hebben wij gedaan?</vt:lpstr>
      <vt:lpstr>Hoe gaan wij de rotatie van de Floating Farm meten/bijhouden?</vt:lpstr>
      <vt:lpstr>Hoe gaan wij dan de Floating Farm stabiliseren? </vt:lpstr>
      <vt:lpstr>Wat voor info moet de gebruiker kunnen zien? En hoe gaan we die info overbrengen? </vt:lpstr>
      <vt:lpstr>Demo UI met schaalmodel</vt:lpstr>
      <vt:lpstr>Waar zitten wij?</vt:lpstr>
      <vt:lpstr>Wat moet er nog gebeuren?</vt:lpstr>
      <vt:lpstr>Retrospective</vt:lpstr>
      <vt:lpstr>Vragen?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Matthijs t Hart (1095080)</dc:creator>
  <cp:lastModifiedBy>Matthijs t Hart (1095080)</cp:lastModifiedBy>
  <cp:revision>23</cp:revision>
  <dcterms:created xsi:type="dcterms:W3CDTF">2025-11-11T13:33:31Z</dcterms:created>
  <dcterms:modified xsi:type="dcterms:W3CDTF">2025-11-14T09:37:06Z</dcterms:modified>
</cp:coreProperties>
</file>